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3BBA-7EC4-B262-B457-3FC8D6FCD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8855A-1FFE-3941-BC87-E932761E8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1B36B-C9B3-7564-694C-EA3DDEC64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033A-4B25-4820-980F-ED457FC14266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DAA30-79B7-6C8D-A512-37AA89F1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6FA1D-4077-0B5F-BA79-83E5F5705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B10B-3D75-487E-93AC-E1D836CE9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1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16A6E-4683-BA1B-BEFB-269C856E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2EAC9-EA03-4973-EBE0-15B234DEC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8B121-796D-E41D-9188-EF7A4A0C0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033A-4B25-4820-980F-ED457FC14266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0E3B0-C012-0F84-43C5-9AB6B8DF0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224C8-2023-D6C4-ACCE-166041CD4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B10B-3D75-487E-93AC-E1D836CE9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69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303DA-25E9-BD1F-8FD9-E3E6E90E3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384B92-8C74-137B-5CF4-A6C807CBE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6A7AA-4AD4-B90E-3411-66D7F12F3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033A-4B25-4820-980F-ED457FC14266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D7DD7-703C-0610-4168-96A39CADA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086CD-39EE-EAB7-F135-EFE5E4D9F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B10B-3D75-487E-93AC-E1D836CE9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57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D3F1F-C7C4-9214-D95C-E902CFAE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FA8CD-786B-384E-8FF1-4858B8B30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3B93A-B8F9-0336-2E8C-151EEDFF5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033A-4B25-4820-980F-ED457FC14266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6F42E-2CB3-1684-011B-82E7991FA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5B5B1-DCEF-53FC-7588-7E3F5EC57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B10B-3D75-487E-93AC-E1D836CE9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5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CC4FD-9EB9-AD30-22FE-9856F0E00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B7ABB-4811-1E38-8419-E9B27FBC3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FE26A-1E57-BDB4-8647-ED645B4D3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033A-4B25-4820-980F-ED457FC14266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D32CB-2FAE-67EB-99BE-460D89079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57828-F2A1-3745-BA4C-D6DD3AEF9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B10B-3D75-487E-93AC-E1D836CE9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3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AD002-6AED-E590-B60A-585A2C3BA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CCECE-DEC4-A7E3-B8C6-7B4DD99A7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28048-6AE6-64E9-2695-0034BD2232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AA680-9867-4F43-403A-87367E0ED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033A-4B25-4820-980F-ED457FC14266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D6BEA-C6AD-51EF-EB27-8D8166AEC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24C3C-9432-8ED2-98F6-CD3DFE372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B10B-3D75-487E-93AC-E1D836CE9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0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D11E2-FE5A-60D9-D2E7-479389051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D2C7F-2E13-3CE1-3C84-4DCF6A82F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BCBB9-95A2-D27A-DBE9-4A2E07420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1FBF04-FF14-5C71-5285-52162D494D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198483-5BE2-D538-98B2-D4B448664B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BE2796-54DC-94C2-2A10-2B45A54E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033A-4B25-4820-980F-ED457FC14266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B3FD22-8686-AE98-ED42-CF786BA08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012B82-803C-24B7-4D04-9E82A189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B10B-3D75-487E-93AC-E1D836CE9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0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15A38-0C4C-9EF8-B94A-BE8B1DD2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D4740E-E0CF-B772-0503-F3308EDF1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033A-4B25-4820-980F-ED457FC14266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E4FBE-E04E-AAF9-8EC5-D48E7809B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272B21-89CC-CDC3-8CD3-20760476D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B10B-3D75-487E-93AC-E1D836CE9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62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95175B-C340-BDAE-DB9B-7CFFB901D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033A-4B25-4820-980F-ED457FC14266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DEA886-871B-4F6B-C17E-486C40C5E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768C3-77E5-C8FE-987A-CA430CA18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B10B-3D75-487E-93AC-E1D836CE9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85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771E-131D-47AA-C202-4813CD704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2F6D4-788F-9209-2536-62F7D155F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6537E5-CDD9-C32F-0D49-3C82358B0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8196B-C8A8-3EFD-1193-F54EC9F54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033A-4B25-4820-980F-ED457FC14266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71AF6-010C-D7BD-909B-2C64C91DD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51F1B-A765-8C20-31C9-C552C65EB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B10B-3D75-487E-93AC-E1D836CE9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771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F09D-0124-CAD7-DBD8-5CF96F479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D9AB75-FB34-E7BF-F339-B2CFD1A0F9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6835C-5F3E-D6B1-155F-D26788B8B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9D126-BC62-2443-E173-27FDCCFA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033A-4B25-4820-980F-ED457FC14266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57E8D-209E-0FFB-D20A-D6B2E0BB2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4C68C-075B-AF0E-159C-F68FA360B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B10B-3D75-487E-93AC-E1D836CE9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5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1C0A14-B472-24FB-D36A-86A84CE60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C8161-F6BD-E241-4316-27E2199EC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21A6B-3E68-5A0C-FE81-6641C70648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4033A-4B25-4820-980F-ED457FC14266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02DFF-5CBC-0E6C-05F9-2C8A80DC9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CF902-2BD8-46E5-094C-798E79197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DB10B-3D75-487E-93AC-E1D836CE9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0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F866F-8EAE-0FF5-89DF-8D182FB1A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21" y="0"/>
            <a:ext cx="122180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93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6EC83D-9B85-AC30-B390-03906B263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89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7AFDCA-0A79-72B4-0343-A024AA70C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57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405065-5603-84A5-164E-8417CDDCB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5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2A81DD-E0E3-460C-1545-F15D51CA1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518" y="-56158"/>
            <a:ext cx="12285517" cy="691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14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5F2CCE-9523-635C-BFED-0CE9BA0CE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08" y="0"/>
            <a:ext cx="12213008" cy="684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83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FEF6AC-FC2C-2948-ACDF-DB43F4AA5F05}"/>
              </a:ext>
            </a:extLst>
          </p:cNvPr>
          <p:cNvSpPr/>
          <p:nvPr/>
        </p:nvSpPr>
        <p:spPr>
          <a:xfrm>
            <a:off x="768927" y="2015836"/>
            <a:ext cx="852055" cy="322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73C1AB-3D61-3C61-6E42-6C9396EFAB9D}"/>
              </a:ext>
            </a:extLst>
          </p:cNvPr>
          <p:cNvSpPr/>
          <p:nvPr/>
        </p:nvSpPr>
        <p:spPr>
          <a:xfrm>
            <a:off x="768927" y="2905991"/>
            <a:ext cx="1309255" cy="322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FC99B1-C71E-52E6-8410-7F39D564DCF7}"/>
              </a:ext>
            </a:extLst>
          </p:cNvPr>
          <p:cNvSpPr/>
          <p:nvPr/>
        </p:nvSpPr>
        <p:spPr>
          <a:xfrm>
            <a:off x="7512627" y="2784762"/>
            <a:ext cx="1309255" cy="322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3F5452-F915-3842-5E12-41327108EDBC}"/>
              </a:ext>
            </a:extLst>
          </p:cNvPr>
          <p:cNvSpPr/>
          <p:nvPr/>
        </p:nvSpPr>
        <p:spPr>
          <a:xfrm>
            <a:off x="5216235" y="2826327"/>
            <a:ext cx="1309255" cy="322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E25E65-EA73-C91D-6D25-55B543553672}"/>
              </a:ext>
            </a:extLst>
          </p:cNvPr>
          <p:cNvSpPr/>
          <p:nvPr/>
        </p:nvSpPr>
        <p:spPr>
          <a:xfrm>
            <a:off x="2992581" y="3106881"/>
            <a:ext cx="1309255" cy="322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B96725-940F-B9CD-12C6-8C25805A1107}"/>
              </a:ext>
            </a:extLst>
          </p:cNvPr>
          <p:cNvSpPr/>
          <p:nvPr/>
        </p:nvSpPr>
        <p:spPr>
          <a:xfrm>
            <a:off x="9809019" y="3067050"/>
            <a:ext cx="1309255" cy="322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3ACE4-F851-3FCB-41E6-E5FB50BD47DC}"/>
              </a:ext>
            </a:extLst>
          </p:cNvPr>
          <p:cNvSpPr/>
          <p:nvPr/>
        </p:nvSpPr>
        <p:spPr>
          <a:xfrm>
            <a:off x="124691" y="6426776"/>
            <a:ext cx="4177145" cy="322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0FAFE2-95A7-17AE-8B60-2807EF793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51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BDB9B2-27E2-929B-8316-8B73193BE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42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224164-E5AD-22BB-FBA6-120AFC49D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22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F34F77-5CD1-3189-7C08-C47A0592C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1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FA36C-9E25-6F3A-1A9C-CA7695BCE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10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A016F3-2FB0-198F-3AD6-C93E62047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65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Sambhav Mishra</dc:creator>
  <cp:lastModifiedBy>Sambhav Mishra</cp:lastModifiedBy>
  <cp:revision>2</cp:revision>
  <dcterms:created xsi:type="dcterms:W3CDTF">2023-07-04T19:18:55Z</dcterms:created>
  <dcterms:modified xsi:type="dcterms:W3CDTF">2023-07-05T05:02:03Z</dcterms:modified>
</cp:coreProperties>
</file>